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93" r:id="rId4"/>
    <p:sldId id="294" r:id="rId5"/>
    <p:sldId id="295" r:id="rId6"/>
    <p:sldId id="296" r:id="rId7"/>
    <p:sldId id="302" r:id="rId8"/>
    <p:sldId id="300" r:id="rId9"/>
    <p:sldId id="298" r:id="rId10"/>
    <p:sldId id="290" r:id="rId11"/>
    <p:sldId id="297" r:id="rId12"/>
    <p:sldId id="318" r:id="rId13"/>
    <p:sldId id="282" r:id="rId14"/>
    <p:sldId id="291" r:id="rId15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4"/>
  </p:normalViewPr>
  <p:slideViewPr>
    <p:cSldViewPr>
      <p:cViewPr varScale="1">
        <p:scale>
          <a:sx n="108" d="100"/>
          <a:sy n="108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435F7-B724-4B96-BFA0-01B056618430}" type="datetimeFigureOut">
              <a:rPr lang="de-DE" smtClean="0"/>
              <a:pPr/>
              <a:t>07.04.26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3E05B-40E1-42B3-91F8-AE70A38F0F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FFF5E6-FB84-470A-82FE-7CCDF1463459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F96164-3AEF-4E6B-A117-817E09BDA0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031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1E777-9483-413C-9CEF-20C94DC176C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788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503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09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09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18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16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219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358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24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62A3-0168-41C5-AF63-EA6D08E0B137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D065-9733-4383-AF8F-F4477BFEAC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9067-01BE-43CF-BE08-86F6CD9D8580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8CD8-A38A-40D1-B557-28E4AFE89E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DB14-0935-4E09-A60F-8E3B4D2E2A57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5658-7C31-49A8-9885-70E6A1D9F3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F31E-D01E-4432-A5BB-152AF506F2E1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3F7E-C530-436F-A0BE-81B371D45D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805F-84DC-499D-82B8-2286FDAB85FA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46A4-B38F-42F1-BABF-0741B5AF5E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1323-1D28-4549-8701-960AFD4407D6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0ED9-07FF-4106-A302-E4AE36A498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FBCC-A20C-4620-9607-7EB374ADD8D9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F7BE-FA21-44F6-9C0C-C0CECB2EB2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9465-F8D1-490A-BAC4-85E9F8119690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CA3F-47A1-44DB-B90A-406012FCCD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7744-42FC-4E9D-9DC9-2D6BCEB6FAC8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ED27-E970-4961-9533-15E263E36F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3265-6D46-47BA-B3FB-0D90BCD2E731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73CB-A8C5-4AFE-BC8F-E530EEDA28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B60F-2DF0-4F0F-B320-76ACBD7C08B2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A6594-900B-4279-99C4-3EA6FDFE3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2F4136-CA9D-45D2-BB79-6F07D2B875D3}" type="datetimeFigureOut">
              <a:rPr lang="de-DE"/>
              <a:pPr>
                <a:defRPr/>
              </a:pPr>
              <a:t>07.04.26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2A49E-2AED-49AA-9378-C88FF79424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asenzer@kalkuhl.d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5800" y="1089358"/>
            <a:ext cx="7772400" cy="1470025"/>
          </a:xfrm>
        </p:spPr>
        <p:txBody>
          <a:bodyPr/>
          <a:lstStyle/>
          <a:p>
            <a:pPr eaLnBrk="1" hangingPunct="1"/>
            <a:r>
              <a:rPr lang="de-DE" dirty="0"/>
              <a:t>Das Sozialpraktikum des </a:t>
            </a:r>
            <a:br>
              <a:rPr lang="de-DE" dirty="0"/>
            </a:br>
            <a:r>
              <a:rPr lang="de-DE" dirty="0"/>
              <a:t>Ernst-Kalkuhl-Gymnasiums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600" dirty="0">
                <a:latin typeface="+mj-lt"/>
              </a:rPr>
              <a:t>in der Jahrgangsstufe Q1</a:t>
            </a:r>
          </a:p>
        </p:txBody>
      </p:sp>
      <p:pic>
        <p:nvPicPr>
          <p:cNvPr id="2052" name="Picture 1" descr="C:\Users\Susanne\Documents\aSchule\Organisation\EKG-Logo300dpi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71813"/>
            <a:ext cx="186531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00075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usanne\Pictures\Sozialpraktikum\P1300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62237" y="2738433"/>
            <a:ext cx="3619525" cy="2714644"/>
          </a:xfrm>
          <a:prstGeom prst="rect">
            <a:avLst/>
          </a:prstGeom>
          <a:noFill/>
        </p:spPr>
      </p:pic>
      <p:sp>
        <p:nvSpPr>
          <p:cNvPr id="11266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8497887" cy="1714500"/>
          </a:xfrm>
        </p:spPr>
        <p:txBody>
          <a:bodyPr anchor="t"/>
          <a:lstStyle/>
          <a:p>
            <a:pPr eaLnBrk="1" hangingPunct="1"/>
            <a:r>
              <a:rPr lang="de-DE" sz="3600" dirty="0"/>
              <a:t>Nachbereitung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2357438"/>
            <a:ext cx="7854950" cy="40005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dirty="0">
                <a:latin typeface="+mj-lt"/>
              </a:rPr>
              <a:t>						</a:t>
            </a:r>
          </a:p>
        </p:txBody>
      </p:sp>
      <p:sp>
        <p:nvSpPr>
          <p:cNvPr id="6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8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2" name="Picture 9" descr="C:\Users\Susanne\Pictures\Sozialpraktikum 2018\IMG_20180712_154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7"/>
            <a:ext cx="2571768" cy="3429023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6000" y="4000504"/>
            <a:ext cx="3288000" cy="24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9066"/>
            <a:ext cx="3288000" cy="24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 descr="C:\Users\Susanne\Pictures\Sozialpraktikum 2018\IMG_20180712_1408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071546"/>
            <a:ext cx="3288000" cy="246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39645" y="690485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Sozialpraktikum EKG 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-10319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067054" y="2211361"/>
            <a:ext cx="7854696" cy="3786214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46088" algn="l"/>
              </a:tabLst>
              <a:defRPr/>
            </a:pPr>
            <a:r>
              <a:rPr lang="de-DE" sz="3600" b="1" dirty="0">
                <a:latin typeface="+mj-lt"/>
                <a:cs typeface="+mn-cs"/>
              </a:rPr>
              <a:t>	 Nachbereitungsveranstaltung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500" dirty="0">
                <a:latin typeface="+mn-lt"/>
                <a:cs typeface="+mn-cs"/>
                <a:sym typeface="Symbol" panose="05050102010706020507" pitchFamily="18" charset="2"/>
              </a:rPr>
              <a:t>Donnerstag 13:30-16:00 Uhr</a:t>
            </a:r>
            <a:endParaRPr lang="nl-NL" sz="3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500" dirty="0">
                <a:latin typeface="+mn-lt"/>
                <a:cs typeface="+mn-cs"/>
                <a:sym typeface="Symbol" panose="05050102010706020507" pitchFamily="18" charset="2"/>
              </a:rPr>
              <a:t>inhaltliche Arbeit: Portfolio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500" dirty="0">
                <a:latin typeface="+mn-lt"/>
                <a:cs typeface="+mn-cs"/>
                <a:sym typeface="Symbol" panose="05050102010706020507" pitchFamily="18" charset="2"/>
              </a:rPr>
              <a:t>Teilnahmebescheinigung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Verköstigung: Teller+ Becher / Kuchen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6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39645" y="690485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Sozialpraktikum EKG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-10319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0" y="2211361"/>
            <a:ext cx="9144000" cy="37862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3600" b="1" dirty="0">
                <a:latin typeface="+mj-lt"/>
                <a:cs typeface="+mn-cs"/>
                <a:sym typeface="Symbol" panose="05050102010706020507" pitchFamily="18" charset="2"/>
              </a:rPr>
              <a:t>Bei Problemen / Fragen:</a:t>
            </a:r>
          </a:p>
          <a:p>
            <a:pPr marL="811213" lvl="1" indent="-35401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600" dirty="0" err="1">
                <a:latin typeface="+mj-lt"/>
                <a:cs typeface="+mn-cs"/>
                <a:sym typeface="Symbol" panose="05050102010706020507" pitchFamily="18" charset="2"/>
              </a:rPr>
              <a:t>Sdui</a:t>
            </a: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: </a:t>
            </a:r>
            <a:r>
              <a:rPr lang="de-DE" sz="3600" dirty="0" err="1">
                <a:latin typeface="+mj-lt"/>
                <a:cs typeface="+mn-cs"/>
                <a:sym typeface="Symbol" panose="05050102010706020507" pitchFamily="18" charset="2"/>
              </a:rPr>
              <a:t>Brohl</a:t>
            </a: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811213" lvl="1" indent="-35401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Mail: brohl</a:t>
            </a:r>
            <a:r>
              <a:rPr lang="de-DE" sz="3600" dirty="0">
                <a:latin typeface="+mj-lt"/>
                <a:cs typeface="+mn-cs"/>
                <a:sym typeface="Symbol" panose="05050102010706020507" pitchFamily="18" charset="2"/>
                <a:hlinkClick r:id="rId4"/>
              </a:rPr>
              <a:t>@kalkuhl.de</a:t>
            </a: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811213" lvl="1" indent="-354013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Sekretariat: Frau Holzweiler 0228/</a:t>
            </a:r>
            <a:r>
              <a:rPr lang="de-DE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9709090</a:t>
            </a: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87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>
          <a:xfrm>
            <a:off x="885851" y="1146175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 dirty="0">
                <a:solidFill>
                  <a:srgbClr val="00B050"/>
                </a:solidFill>
              </a:rPr>
              <a:t>Und so geht es jetzt weiter…</a:t>
            </a:r>
            <a:endParaRPr lang="de-DE" sz="32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7854950" cy="3786188"/>
          </a:xfrm>
        </p:spPr>
        <p:txBody>
          <a:bodyPr rtlCol="0">
            <a:normAutofit/>
          </a:bodyPr>
          <a:lstStyle/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536700" indent="-4572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+mj-lt"/>
              </a:rPr>
              <a:t>Ausfüllen 1. Seite Portfolio</a:t>
            </a:r>
          </a:p>
          <a:p>
            <a:pPr marL="1536700" indent="-4572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+mj-lt"/>
              </a:rPr>
              <a:t>Lehrkraft kontaktieren</a:t>
            </a:r>
          </a:p>
          <a:p>
            <a:pPr marL="1536700" indent="-4572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+mj-lt"/>
              </a:rPr>
              <a:t>Unterlagen für die Praktikumsstelle bereit halten</a:t>
            </a: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470025"/>
          </a:xfrm>
        </p:spPr>
        <p:txBody>
          <a:bodyPr anchor="t"/>
          <a:lstStyle/>
          <a:p>
            <a:pPr eaLnBrk="1" hangingPunct="1"/>
            <a:r>
              <a:rPr lang="de-DE"/>
              <a:t>Das Sozialpraktikum des Ernst-Kalkuhl-Gymnasiums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400" dirty="0">
                <a:solidFill>
                  <a:srgbClr val="FF0000"/>
                </a:solidFill>
                <a:latin typeface="+mj-lt"/>
              </a:rPr>
              <a:t>Viel Spaß und wichtige Erfahrungen und Einblicke beim Sozialpraktikum</a:t>
            </a:r>
          </a:p>
        </p:txBody>
      </p:sp>
      <p:sp>
        <p:nvSpPr>
          <p:cNvPr id="6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pic>
        <p:nvPicPr>
          <p:cNvPr id="17415" name="Picture 1" descr="C:\Users\Susanne\Documents\aSchule\Organisation\EKG-Logo300dpi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18653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42938" y="1143000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Sozialpraktikum EKG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323528" y="2714620"/>
            <a:ext cx="8602706" cy="3786214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3600" dirty="0">
                <a:latin typeface="+mj-lt"/>
                <a:cs typeface="+mn-cs"/>
              </a:rPr>
              <a:t>	Ablauf des Sozialpraktikums</a:t>
            </a:r>
          </a:p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de-DE" sz="3600" dirty="0">
                <a:latin typeface="+mj-lt"/>
                <a:cs typeface="+mn-cs"/>
              </a:rPr>
              <a:t>	Praktische Hinweise für das Praktikum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39645" y="690485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Sozialpraktikum EKG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-10319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067054" y="2211361"/>
            <a:ext cx="7854696" cy="378621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46088" algn="l"/>
              </a:tabLst>
              <a:defRPr/>
            </a:pPr>
            <a:r>
              <a:rPr lang="de-DE" sz="3600" b="1" dirty="0">
                <a:latin typeface="+mj-lt"/>
                <a:cs typeface="+mn-cs"/>
              </a:rPr>
              <a:t>	Ablauf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</a:rPr>
              <a:t>Besuch durch Lehrkraft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</a:rPr>
              <a:t>Portfolio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</a:rPr>
              <a:t>Pünktlicher Dienstantritt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</a:rPr>
              <a:t>Teilnahmebescheinigung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</a:rPr>
              <a:t>Nachbereitungsveranstaltung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</a:rPr>
              <a:t>Repräsentation</a:t>
            </a:r>
          </a:p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5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39645" y="690485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Sozialpraktikum EKG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-10319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067054" y="2211361"/>
            <a:ext cx="7854696" cy="378621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46088" algn="l"/>
              </a:tabLst>
              <a:defRPr/>
            </a:pPr>
            <a:r>
              <a:rPr lang="de-DE" sz="3600" b="1" dirty="0">
                <a:latin typeface="+mj-lt"/>
                <a:cs typeface="+mn-cs"/>
              </a:rPr>
              <a:t>	 Besuch durch Lehrkraft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</a:rPr>
              <a:t>vor Praktikumsbeginn Absprache eines Besuchstermins in Einrichtung (im Unterricht ; im Lehrerzimmer; über </a:t>
            </a:r>
            <a:r>
              <a:rPr lang="de-DE" sz="3600" dirty="0" err="1">
                <a:latin typeface="+mj-lt"/>
                <a:cs typeface="+mn-cs"/>
              </a:rPr>
              <a:t>sdui</a:t>
            </a:r>
            <a:r>
              <a:rPr lang="de-DE" sz="3600" dirty="0">
                <a:latin typeface="+mj-lt"/>
                <a:cs typeface="+mn-cs"/>
              </a:rPr>
              <a:t>)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</a:rPr>
              <a:t>Einrichtungen warten auf Besuch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</a:rPr>
              <a:t>wird auf Teilnahmebescheinigung vermerkt</a:t>
            </a:r>
          </a:p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82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39645" y="690485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Sozialpraktikum EKG 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-10319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067054" y="2211361"/>
            <a:ext cx="7854696" cy="378621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46088" algn="l"/>
              </a:tabLst>
              <a:defRPr/>
            </a:pPr>
            <a:r>
              <a:rPr lang="de-DE" sz="3600" b="1" dirty="0">
                <a:latin typeface="+mj-lt"/>
                <a:cs typeface="+mn-cs"/>
              </a:rPr>
              <a:t>	Portfolio als Arbeitsgrundlage für das 	Nachtreffen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</a:rPr>
              <a:t>verkürztes Tagebuch </a:t>
            </a: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 Reflektion der  Einstellungen und Erfahrungen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Aufbau: 1. Seite vor Praktikum, 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2. Seite nach 1. Woche, 3. Seite nach 2. Woche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Sammeln von Infomaterial / Fotos für Präsentation bei dem Nachtreffen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18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39645" y="690485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Sozialpraktikum EKG 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-10319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067054" y="2211361"/>
            <a:ext cx="7854696" cy="3786214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46088" algn="l"/>
              </a:tabLst>
              <a:defRPr/>
            </a:pPr>
            <a:r>
              <a:rPr lang="de-DE" sz="3600" b="1" dirty="0">
                <a:latin typeface="+mj-lt"/>
                <a:cs typeface="+mn-cs"/>
              </a:rPr>
              <a:t>	 Dienstantritt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pünktlich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Anreiseweg / -zeit klären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bei Krankheit: Info Praktikumsstelle und Schule (07:40 Uhr)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9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39645" y="690485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Sozialpraktikum EKG 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-10319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0" y="2211361"/>
            <a:ext cx="9144000" cy="37862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de-DE" sz="3600" b="1" dirty="0">
                <a:latin typeface="+mj-lt"/>
                <a:cs typeface="+mn-cs"/>
              </a:rPr>
              <a:t>	 Repräsentation des</a:t>
            </a:r>
            <a:r>
              <a:rPr lang="de-DE" sz="3600" b="1" dirty="0">
                <a:latin typeface="+mj-lt"/>
                <a:cs typeface="+mn-cs"/>
                <a:sym typeface="Symbol" panose="05050102010706020507" pitchFamily="18" charset="2"/>
              </a:rPr>
              <a:t> EKGs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Umgangsformen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Pünktlichkeit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Krankmeldung: Schule / Praktikumsstelle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Kleidung (Berufskleidung)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Handygebrauch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3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39645" y="690485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Sozialpraktikum EKG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-10319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33400" y="2211361"/>
            <a:ext cx="8388350" cy="378621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46088" algn="l"/>
              </a:tabLst>
              <a:defRPr/>
            </a:pPr>
            <a:r>
              <a:rPr lang="de-DE" sz="3600" b="1" dirty="0">
                <a:latin typeface="+mj-lt"/>
                <a:cs typeface="+mn-cs"/>
              </a:rPr>
              <a:t>2.	praktische Hinweise zum Verhalten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Dienstzeiten (nicht Schulzeiten)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Mahlzeiten-Regelung / Pausenregelung-Absprache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Anrede / Namensschilder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Benehmen / Höflichkeit / Kleidung-Arbeitskleidung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Verschwiegenheit besonders wichtig!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Geschenke (Wert, Angemessenheit)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Problematische Situationen: Bsp. / Verhalten</a:t>
            </a:r>
          </a:p>
          <a:p>
            <a:pPr marL="1028700" lvl="1" indent="-5715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KLÄRUNG ÜBER DIE SCHULE, NICHT  ÜBER ELTERN!!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0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39645" y="690485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Sozialpraktikum EKG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-10319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067054" y="2211361"/>
            <a:ext cx="7854696" cy="3786214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tabLst>
                <a:tab pos="446088" algn="l"/>
              </a:tabLst>
              <a:defRPr/>
            </a:pPr>
            <a:r>
              <a:rPr lang="de-DE" sz="3600" b="1" dirty="0">
                <a:latin typeface="+mj-lt"/>
                <a:cs typeface="+mn-cs"/>
              </a:rPr>
              <a:t>	Teilnahmebescheinigung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Abgabe Einrichtung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Bestätigung der Teilnahme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Abgabe bei Nachtreffen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latin typeface="+mj-lt"/>
                <a:cs typeface="+mn-cs"/>
                <a:sym typeface="Symbol" panose="05050102010706020507" pitchFamily="18" charset="2"/>
              </a:rPr>
              <a:t>Gegenzeichnung Schule</a:t>
            </a: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  <a:sym typeface="Symbol" panose="05050102010706020507" pitchFamily="18" charset="2"/>
            </a:endParaRPr>
          </a:p>
          <a:p>
            <a:pPr marL="636588" lvl="1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marL="179388" indent="-17938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3600" dirty="0">
              <a:latin typeface="+mj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5485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317</Words>
  <Application>Microsoft Macintosh PowerPoint</Application>
  <PresentationFormat>Bildschirmpräsentation (4:3)</PresentationFormat>
  <Paragraphs>120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Larissa-Design</vt:lpstr>
      <vt:lpstr>Das Sozialpraktikum des  Ernst-Kalkuhl-Gymnasiums </vt:lpstr>
      <vt:lpstr>Sozialpraktikum EKG</vt:lpstr>
      <vt:lpstr>Sozialpraktikum EKG</vt:lpstr>
      <vt:lpstr>Sozialpraktikum EKG</vt:lpstr>
      <vt:lpstr>Sozialpraktikum EKG </vt:lpstr>
      <vt:lpstr>Sozialpraktikum EKG </vt:lpstr>
      <vt:lpstr>Sozialpraktikum EKG </vt:lpstr>
      <vt:lpstr>Sozialpraktikum EKG</vt:lpstr>
      <vt:lpstr>Sozialpraktikum EKG</vt:lpstr>
      <vt:lpstr>Nachbereitung</vt:lpstr>
      <vt:lpstr>Sozialpraktikum EKG </vt:lpstr>
      <vt:lpstr>Sozialpraktikum EKG</vt:lpstr>
      <vt:lpstr>Und so geht es jetzt weiter…</vt:lpstr>
      <vt:lpstr>Das Sozialpraktikum des Ernst-Kalkuhl-Gymnasiums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Susanne</dc:creator>
  <cp:lastModifiedBy>Microsoft Office User</cp:lastModifiedBy>
  <cp:revision>171</cp:revision>
  <cp:lastPrinted>2023-05-18T12:38:31Z</cp:lastPrinted>
  <dcterms:created xsi:type="dcterms:W3CDTF">2016-01-04T10:33:25Z</dcterms:created>
  <dcterms:modified xsi:type="dcterms:W3CDTF">2026-04-07T15:05:45Z</dcterms:modified>
</cp:coreProperties>
</file>